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7556500" cy="10693400"/>
  <p:notesSz cx="7104063" cy="10234613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588" autoAdjust="0"/>
    <p:restoredTop sz="94624" autoAdjust="0"/>
  </p:normalViewPr>
  <p:slideViewPr>
    <p:cSldViewPr>
      <p:cViewPr>
        <p:scale>
          <a:sx n="100" d="100"/>
          <a:sy n="100" d="100"/>
        </p:scale>
        <p:origin x="1476" y="10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1200" cy="51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64" tIns="43431" rIns="86864" bIns="43431" numCol="1" anchor="t" anchorCtr="0" compatLnSpc="1">
            <a:prstTxWarp prst="textNoShape">
              <a:avLst/>
            </a:prstTxWarp>
          </a:bodyPr>
          <a:lstStyle>
            <a:lvl1pPr defTabSz="868463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1217" y="0"/>
            <a:ext cx="3081200" cy="51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64" tIns="43431" rIns="86864" bIns="43431" numCol="1" anchor="t" anchorCtr="0" compatLnSpc="1">
            <a:prstTxWarp prst="textNoShape">
              <a:avLst/>
            </a:prstTxWarp>
          </a:bodyPr>
          <a:lstStyle>
            <a:lvl1pPr algn="r" defTabSz="868463">
              <a:defRPr sz="1200"/>
            </a:lvl1pPr>
          </a:lstStyle>
          <a:p>
            <a:pPr>
              <a:defRPr/>
            </a:pPr>
            <a:fld id="{A10E5556-906B-4766-9B5E-2BAD9E7D3440}" type="datetimeFigureOut">
              <a:rPr lang="it-IT"/>
              <a:pPr>
                <a:defRPr/>
              </a:pPr>
              <a:t>01/10/2023</a:t>
            </a:fld>
            <a:endParaRPr lang="it-IT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99829"/>
            <a:ext cx="3081200" cy="51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64" tIns="43431" rIns="86864" bIns="43431" numCol="1" anchor="b" anchorCtr="0" compatLnSpc="1">
            <a:prstTxWarp prst="textNoShape">
              <a:avLst/>
            </a:prstTxWarp>
          </a:bodyPr>
          <a:lstStyle>
            <a:lvl1pPr defTabSz="868463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1217" y="9699829"/>
            <a:ext cx="3081200" cy="51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64" tIns="43431" rIns="86864" bIns="43431" numCol="1" anchor="b" anchorCtr="0" compatLnSpc="1">
            <a:prstTxWarp prst="textNoShape">
              <a:avLst/>
            </a:prstTxWarp>
          </a:bodyPr>
          <a:lstStyle>
            <a:lvl1pPr algn="r" defTabSz="868463">
              <a:defRPr sz="1200"/>
            </a:lvl1pPr>
          </a:lstStyle>
          <a:p>
            <a:pPr>
              <a:defRPr/>
            </a:pPr>
            <a:fld id="{811FB959-3883-4C3A-9F44-277BBC02AC1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6975" y="3314954"/>
            <a:ext cx="6425723" cy="2245613"/>
          </a:xfrm>
          <a:prstGeom prst="rect">
            <a:avLst/>
          </a:prstGeom>
        </p:spPr>
        <p:txBody>
          <a:bodyPr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3951" y="5988304"/>
            <a:ext cx="5291772" cy="2673350"/>
          </a:xfrm>
          <a:prstGeom prst="rect">
            <a:avLst/>
          </a:prstGeom>
        </p:spPr>
        <p:txBody>
          <a:bodyPr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70AA4-A0DD-4272-AEB9-78AEC3AEDA18}" type="datetimeFigureOut">
              <a:rPr lang="en-US"/>
              <a:pPr>
                <a:defRPr/>
              </a:pPr>
              <a:t>10/1/2023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BAEB1-42A3-4E60-A935-5167CE64B112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2C5AF-141C-46D9-807E-7F26683DF69D}" type="datetimeFigureOut">
              <a:rPr lang="en-US"/>
              <a:pPr>
                <a:defRPr/>
              </a:pPr>
              <a:t>10/1/2023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6C099-DFD5-4DD1-8743-7DCB190B05E9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7983" y="2459482"/>
            <a:ext cx="3288458" cy="7057644"/>
          </a:xfrm>
          <a:prstGeom prst="rect">
            <a:avLst/>
          </a:prstGeom>
        </p:spPr>
        <p:txBody>
          <a:bodyPr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3232" y="2459482"/>
            <a:ext cx="3288458" cy="7057644"/>
          </a:xfrm>
          <a:prstGeom prst="rect">
            <a:avLst/>
          </a:prstGeom>
        </p:spPr>
        <p:txBody>
          <a:bodyPr>
            <a:noAutofit/>
          </a:bodyPr>
          <a:lstStyle/>
          <a:p>
            <a:endParaRPr/>
          </a:p>
        </p:txBody>
      </p:sp>
      <p:sp>
        <p:nvSpPr>
          <p:cNvPr id="5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CFDC5-4504-4D1F-A381-A00C0027D957}" type="datetimeFigureOut">
              <a:rPr lang="en-US"/>
              <a:pPr>
                <a:defRPr/>
              </a:pPr>
              <a:t>10/1/2023</a:t>
            </a:fld>
            <a:endParaRPr lang="en-US"/>
          </a:p>
        </p:txBody>
      </p:sp>
      <p:sp>
        <p:nvSpPr>
          <p:cNvPr id="7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13C37-6756-4BD7-9B1E-750285D7A495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99EB4-04F2-4A16-A752-6EA56AE5239C}" type="datetimeFigureOut">
              <a:rPr lang="en-US"/>
              <a:pPr>
                <a:defRPr/>
              </a:pPr>
              <a:t>10/1/2023</a:t>
            </a:fld>
            <a:endParaRPr lang="en-US"/>
          </a:p>
        </p:txBody>
      </p:sp>
      <p:sp>
        <p:nvSpPr>
          <p:cNvPr id="5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8BB93-E4AB-4415-ACEA-9D4058A66AEB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002A8-85FD-407F-98E3-223C7363638D}" type="datetimeFigureOut">
              <a:rPr lang="en-US"/>
              <a:pPr>
                <a:defRPr/>
              </a:pPr>
              <a:t>10/1/2023</a:t>
            </a:fld>
            <a:endParaRPr lang="en-US"/>
          </a:p>
        </p:txBody>
      </p:sp>
      <p:sp>
        <p:nvSpPr>
          <p:cNvPr id="4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FA30A-515C-4A33-BA4C-F1D1FF27DA2E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Holder 2"/>
          <p:cNvSpPr>
            <a:spLocks noGrp="1"/>
          </p:cNvSpPr>
          <p:nvPr>
            <p:ph type="title"/>
          </p:nvPr>
        </p:nvSpPr>
        <p:spPr bwMode="auto">
          <a:xfrm>
            <a:off x="995363" y="101600"/>
            <a:ext cx="55689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smtClean="0"/>
          </a:p>
        </p:txBody>
      </p:sp>
      <p:sp>
        <p:nvSpPr>
          <p:cNvPr id="1027" name="Holder 3"/>
          <p:cNvSpPr>
            <a:spLocks noGrp="1"/>
          </p:cNvSpPr>
          <p:nvPr>
            <p:ph type="body" idx="1"/>
          </p:nvPr>
        </p:nvSpPr>
        <p:spPr bwMode="auto">
          <a:xfrm>
            <a:off x="377825" y="2459038"/>
            <a:ext cx="6804025" cy="705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smtClean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0163" y="9944100"/>
            <a:ext cx="2419350" cy="53498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825" y="9944100"/>
            <a:ext cx="1738313" cy="53498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69AB1F-6916-4EAD-B530-5B20581E0C09}" type="datetimeFigureOut">
              <a:rPr lang="en-US"/>
              <a:pPr>
                <a:defRPr/>
              </a:pPr>
              <a:t>10/1/2023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3538" y="9944100"/>
            <a:ext cx="1738312" cy="53498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C90768-47E1-4ED3-AA4E-40E38663E78B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mailto:cmf2000@alice.i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49450" y="101600"/>
            <a:ext cx="5607049" cy="549275"/>
          </a:xfrm>
        </p:spPr>
        <p:txBody>
          <a:bodyPr rtlCol="0">
            <a:noAutofit/>
          </a:bodyPr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3600" u="heavy" dirty="0">
                <a:solidFill>
                  <a:srgbClr val="0000FF"/>
                </a:solidFill>
                <a:latin typeface="Showcard Gothic"/>
                <a:cs typeface="Showcard Gothic"/>
              </a:rPr>
              <a:t>ASD</a:t>
            </a:r>
            <a:r>
              <a:rPr sz="3600" u="heavy" spc="-5" dirty="0">
                <a:solidFill>
                  <a:srgbClr val="0000FF"/>
                </a:solidFill>
                <a:latin typeface="Showcard Gothic"/>
                <a:cs typeface="Showcard Gothic"/>
              </a:rPr>
              <a:t> </a:t>
            </a:r>
            <a:r>
              <a:rPr sz="3600" u="heavy" dirty="0">
                <a:solidFill>
                  <a:srgbClr val="0000FF"/>
                </a:solidFill>
                <a:latin typeface="Showcard Gothic"/>
                <a:cs typeface="Showcard Gothic"/>
              </a:rPr>
              <a:t>NUOTO SUB</a:t>
            </a:r>
            <a:r>
              <a:rPr sz="3600" u="heavy" spc="-5" dirty="0">
                <a:solidFill>
                  <a:srgbClr val="0000FF"/>
                </a:solidFill>
                <a:latin typeface="Showcard Gothic"/>
                <a:cs typeface="Showcard Gothic"/>
              </a:rPr>
              <a:t> </a:t>
            </a:r>
            <a:r>
              <a:rPr sz="3600" u="heavy" spc="-25" dirty="0">
                <a:solidFill>
                  <a:srgbClr val="0000FF"/>
                </a:solidFill>
                <a:latin typeface="Showcard Gothic"/>
                <a:cs typeface="Showcard Gothic"/>
              </a:rPr>
              <a:t>VIGNOLA</a:t>
            </a:r>
            <a:endParaRPr sz="3600" dirty="0">
              <a:solidFill>
                <a:sysClr val="windowText" lastClr="000000"/>
              </a:solidFill>
              <a:latin typeface="Showcard Gothic"/>
              <a:cs typeface="Showcard Gothic"/>
            </a:endParaRPr>
          </a:p>
        </p:txBody>
      </p:sp>
      <p:sp>
        <p:nvSpPr>
          <p:cNvPr id="2051" name="object 3"/>
          <p:cNvSpPr txBox="1">
            <a:spLocks noChangeArrowheads="1"/>
          </p:cNvSpPr>
          <p:nvPr/>
        </p:nvSpPr>
        <p:spPr bwMode="auto">
          <a:xfrm>
            <a:off x="1949450" y="638175"/>
            <a:ext cx="53340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714375">
              <a:tabLst>
                <a:tab pos="1431925" algn="l"/>
                <a:tab pos="2152650" algn="l"/>
                <a:tab pos="3228975" algn="l"/>
              </a:tabLst>
            </a:pPr>
            <a:r>
              <a:rPr lang="it-IT" sz="1100" dirty="0">
                <a:latin typeface="Times New Roman" pitchFamily="18" charset="0"/>
                <a:cs typeface="Times New Roman" pitchFamily="18" charset="0"/>
              </a:rPr>
              <a:t>C.O.N.I.	</a:t>
            </a:r>
            <a:r>
              <a:rPr lang="it-IT" sz="1100" dirty="0" err="1">
                <a:latin typeface="Times New Roman" pitchFamily="18" charset="0"/>
                <a:cs typeface="Times New Roman" pitchFamily="18" charset="0"/>
              </a:rPr>
              <a:t>C.I.P.S</a:t>
            </a:r>
            <a:r>
              <a:rPr lang="it-IT" sz="11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it-IT" sz="1100" dirty="0" err="1">
                <a:latin typeface="Times New Roman" pitchFamily="18" charset="0"/>
                <a:cs typeface="Times New Roman" pitchFamily="18" charset="0"/>
              </a:rPr>
              <a:t>F.I.P.S.A.S.</a:t>
            </a:r>
            <a:r>
              <a:rPr lang="it-IT" sz="11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it-IT" sz="1100" dirty="0" err="1">
                <a:latin typeface="Times New Roman" pitchFamily="18" charset="0"/>
                <a:cs typeface="Times New Roman" pitchFamily="18" charset="0"/>
              </a:rPr>
              <a:t>C.M.A.S</a:t>
            </a:r>
            <a:r>
              <a:rPr lang="it-IT" sz="11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14375">
              <a:lnSpc>
                <a:spcPts val="1275"/>
              </a:lnSpc>
              <a:spcBef>
                <a:spcPts val="463"/>
              </a:spcBef>
              <a:tabLst>
                <a:tab pos="1431925" algn="l"/>
                <a:tab pos="2152650" algn="l"/>
                <a:tab pos="3228975" algn="l"/>
              </a:tabLst>
            </a:pPr>
            <a:r>
              <a:rPr lang="it-IT" sz="1100" b="1" dirty="0">
                <a:latin typeface="Times New Roman" pitchFamily="18" charset="0"/>
                <a:cs typeface="Times New Roman" pitchFamily="18" charset="0"/>
              </a:rPr>
              <a:t>In collaborazione con: Assessorato Politiche Sportive e Ricreative Città di Vignola e OLIMPIA  Vignola</a:t>
            </a:r>
            <a:endParaRPr lang="it-IT" sz="1100" dirty="0">
              <a:latin typeface="Times New Roman" pitchFamily="18" charset="0"/>
              <a:cs typeface="Times New Roman" pitchFamily="18" charset="0"/>
            </a:endParaRPr>
          </a:p>
          <a:p>
            <a:pPr marL="714375" algn="ctr">
              <a:lnSpc>
                <a:spcPts val="1225"/>
              </a:lnSpc>
              <a:tabLst>
                <a:tab pos="1431925" algn="l"/>
                <a:tab pos="2152650" algn="l"/>
                <a:tab pos="3228975" algn="l"/>
              </a:tabLst>
            </a:pPr>
            <a:r>
              <a:rPr lang="it-IT" sz="1100" b="1" dirty="0">
                <a:latin typeface="Times New Roman" pitchFamily="18" charset="0"/>
                <a:cs typeface="Times New Roman" pitchFamily="18" charset="0"/>
              </a:rPr>
              <a:t>ORGANIZZA</a:t>
            </a:r>
            <a:endParaRPr lang="it-IT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object 4"/>
          <p:cNvSpPr txBox="1">
            <a:spLocks noChangeArrowheads="1"/>
          </p:cNvSpPr>
          <p:nvPr/>
        </p:nvSpPr>
        <p:spPr bwMode="auto">
          <a:xfrm>
            <a:off x="785569" y="1777255"/>
            <a:ext cx="6151818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it-IT" sz="2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Domenica </a:t>
            </a:r>
            <a:r>
              <a:rPr lang="it-IT" sz="2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it-IT" sz="2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Novembre </a:t>
            </a:r>
            <a:r>
              <a:rPr lang="it-IT" sz="2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2023</a:t>
            </a:r>
            <a:endParaRPr lang="it-IT" sz="22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ts val="2388"/>
              </a:lnSpc>
              <a:spcBef>
                <a:spcPts val="363"/>
              </a:spcBef>
            </a:pPr>
            <a:r>
              <a:rPr lang="it-IT" sz="2100" dirty="0" smtClean="0">
                <a:latin typeface="Arial" charset="0"/>
              </a:rPr>
              <a:t>“</a:t>
            </a:r>
            <a:r>
              <a:rPr lang="it-IT" sz="2100" b="1" dirty="0" smtClean="0">
                <a:latin typeface="Arial" charset="0"/>
              </a:rPr>
              <a:t>25°Trofeo </a:t>
            </a:r>
            <a:r>
              <a:rPr lang="it-IT" sz="2100" b="1" dirty="0">
                <a:latin typeface="Arial" charset="0"/>
              </a:rPr>
              <a:t>ASD Nuoto Sub Vignola”</a:t>
            </a:r>
            <a:r>
              <a:rPr lang="it-IT" sz="2100" dirty="0">
                <a:latin typeface="Arial" charset="0"/>
              </a:rPr>
              <a:t> di Tiro al Bersaglio Subacqueo</a:t>
            </a:r>
          </a:p>
        </p:txBody>
      </p:sp>
      <p:sp>
        <p:nvSpPr>
          <p:cNvPr id="2053" name="object 5"/>
          <p:cNvSpPr txBox="1">
            <a:spLocks noChangeArrowheads="1"/>
          </p:cNvSpPr>
          <p:nvPr/>
        </p:nvSpPr>
        <p:spPr bwMode="auto">
          <a:xfrm>
            <a:off x="4117987" y="4823033"/>
            <a:ext cx="2819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8588"/>
            <a:endParaRPr lang="it-IT" sz="2100" dirty="0">
              <a:latin typeface="Arial" charset="0"/>
            </a:endParaRPr>
          </a:p>
          <a:p>
            <a:pPr marL="128588">
              <a:lnSpc>
                <a:spcPts val="500"/>
              </a:lnSpc>
              <a:spcBef>
                <a:spcPts val="13"/>
              </a:spcBef>
            </a:pPr>
            <a:endParaRPr lang="it-IT" sz="500" dirty="0"/>
          </a:p>
          <a:p>
            <a:pPr marL="128588">
              <a:lnSpc>
                <a:spcPts val="1613"/>
              </a:lnSpc>
            </a:pPr>
            <a:r>
              <a:rPr lang="it-IT" sz="1400" i="1" dirty="0">
                <a:latin typeface="Times New Roman" pitchFamily="18" charset="0"/>
                <a:cs typeface="Times New Roman" pitchFamily="18" charset="0"/>
              </a:rPr>
              <a:t>Valevole come prova selettiva ai Campionati</a:t>
            </a:r>
            <a:r>
              <a:rPr lang="it-IT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400" i="1" dirty="0">
                <a:latin typeface="Times New Roman" pitchFamily="18" charset="0"/>
                <a:cs typeface="Times New Roman" pitchFamily="18" charset="0"/>
              </a:rPr>
              <a:t>Italiani di Tiro al Bersaglio Subacqueo</a:t>
            </a:r>
            <a:endParaRPr lang="it-I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4" name="object 6"/>
          <p:cNvSpPr>
            <a:spLocks noChangeArrowheads="1"/>
          </p:cNvSpPr>
          <p:nvPr/>
        </p:nvSpPr>
        <p:spPr bwMode="auto">
          <a:xfrm>
            <a:off x="957019" y="6582190"/>
            <a:ext cx="1676400" cy="226336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it-IT"/>
          </a:p>
        </p:txBody>
      </p:sp>
      <p:sp>
        <p:nvSpPr>
          <p:cNvPr id="2055" name="object 7"/>
          <p:cNvSpPr>
            <a:spLocks noChangeArrowheads="1"/>
          </p:cNvSpPr>
          <p:nvPr/>
        </p:nvSpPr>
        <p:spPr bwMode="auto">
          <a:xfrm>
            <a:off x="4305325" y="6548863"/>
            <a:ext cx="2444725" cy="236812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it-IT"/>
          </a:p>
        </p:txBody>
      </p:sp>
      <p:sp>
        <p:nvSpPr>
          <p:cNvPr id="8" name="object 8"/>
          <p:cNvSpPr txBox="1"/>
          <p:nvPr/>
        </p:nvSpPr>
        <p:spPr>
          <a:xfrm>
            <a:off x="785569" y="3100908"/>
            <a:ext cx="1847850" cy="2286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 dirty="0">
                <a:latin typeface="Times New Roman"/>
                <a:cs typeface="Times New Roman"/>
              </a:rPr>
              <a:t>PISCINA</a:t>
            </a:r>
            <a:r>
              <a:rPr sz="1400" b="1" spc="-80" dirty="0">
                <a:latin typeface="Times New Roman"/>
                <a:cs typeface="Times New Roman"/>
              </a:rPr>
              <a:t> </a:t>
            </a:r>
            <a:r>
              <a:rPr sz="1400" b="1" spc="-15" dirty="0">
                <a:latin typeface="Times New Roman"/>
                <a:cs typeface="Times New Roman"/>
              </a:rPr>
              <a:t>COMUNALE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057" name="object 9"/>
          <p:cNvSpPr>
            <a:spLocks/>
          </p:cNvSpPr>
          <p:nvPr/>
        </p:nvSpPr>
        <p:spPr bwMode="auto">
          <a:xfrm>
            <a:off x="810969" y="3267847"/>
            <a:ext cx="1822450" cy="50800"/>
          </a:xfrm>
          <a:custGeom>
            <a:avLst/>
            <a:gdLst>
              <a:gd name="T0" fmla="*/ 0 w 1822704"/>
              <a:gd name="T1" fmla="*/ 1821434 w 1822704"/>
              <a:gd name="T2" fmla="*/ 0 60000 65536"/>
              <a:gd name="T3" fmla="*/ 0 60000 65536"/>
              <a:gd name="T4" fmla="*/ 0 w 1822704"/>
              <a:gd name="T5" fmla="*/ 1822704 w 182270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822704">
                <a:moveTo>
                  <a:pt x="0" y="0"/>
                </a:moveTo>
                <a:lnTo>
                  <a:pt x="1822704" y="0"/>
                </a:lnTo>
              </a:path>
            </a:pathLst>
          </a:custGeom>
          <a:noFill/>
          <a:ln w="1803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it-IT"/>
          </a:p>
        </p:txBody>
      </p:sp>
      <p:sp>
        <p:nvSpPr>
          <p:cNvPr id="2058" name="object 10"/>
          <p:cNvSpPr txBox="1">
            <a:spLocks noChangeArrowheads="1"/>
          </p:cNvSpPr>
          <p:nvPr/>
        </p:nvSpPr>
        <p:spPr bwMode="auto">
          <a:xfrm>
            <a:off x="806450" y="3372018"/>
            <a:ext cx="205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657225" indent="-644525">
              <a:lnSpc>
                <a:spcPts val="1613"/>
              </a:lnSpc>
            </a:pPr>
            <a:r>
              <a:rPr lang="it-IT" sz="1400" b="1" u="sng" dirty="0">
                <a:latin typeface="Times New Roman" pitchFamily="18" charset="0"/>
                <a:cs typeface="Times New Roman" pitchFamily="18" charset="0"/>
              </a:rPr>
              <a:t>CITTA’ </a:t>
            </a:r>
            <a:r>
              <a:rPr lang="it-IT" sz="1400" b="1" u="sng" dirty="0" err="1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it-IT" sz="1400" b="1" u="sng" dirty="0">
                <a:latin typeface="Times New Roman" pitchFamily="18" charset="0"/>
                <a:cs typeface="Times New Roman" pitchFamily="18" charset="0"/>
              </a:rPr>
              <a:t> VIGNOLA</a:t>
            </a:r>
            <a:r>
              <a:rPr lang="it-IT" sz="1400" b="1" dirty="0">
                <a:latin typeface="Times New Roman" pitchFamily="18" charset="0"/>
                <a:cs typeface="Times New Roman" pitchFamily="18" charset="0"/>
              </a:rPr>
              <a:t> (MO)</a:t>
            </a:r>
            <a:endParaRPr lang="it-I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9" name="object 12"/>
          <p:cNvSpPr txBox="1">
            <a:spLocks noChangeArrowheads="1"/>
          </p:cNvSpPr>
          <p:nvPr/>
        </p:nvSpPr>
        <p:spPr bwMode="auto">
          <a:xfrm>
            <a:off x="957019" y="374289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it-IT" sz="1400" b="1" u="sng" dirty="0">
                <a:latin typeface="Times New Roman" pitchFamily="18" charset="0"/>
                <a:cs typeface="Times New Roman" pitchFamily="18" charset="0"/>
              </a:rPr>
              <a:t>Via Portello </a:t>
            </a:r>
            <a:r>
              <a:rPr lang="it-IT" sz="1400" b="1" u="sng" dirty="0" err="1">
                <a:latin typeface="Times New Roman" pitchFamily="18" charset="0"/>
                <a:cs typeface="Times New Roman" pitchFamily="18" charset="0"/>
              </a:rPr>
              <a:t>nr</a:t>
            </a:r>
            <a:r>
              <a:rPr lang="it-IT" sz="1400" b="1" u="sng" dirty="0">
                <a:latin typeface="Times New Roman" pitchFamily="18" charset="0"/>
                <a:cs typeface="Times New Roman" pitchFamily="18" charset="0"/>
              </a:rPr>
              <a:t>.2</a:t>
            </a:r>
            <a:endParaRPr lang="it-IT" sz="14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ts val="1263"/>
              </a:lnSpc>
            </a:pPr>
            <a:endParaRPr lang="it-IT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 rot="5400000">
            <a:off x="1412875" y="3887353"/>
            <a:ext cx="530860" cy="1613535"/>
          </a:xfrm>
          <a:prstGeom prst="rect">
            <a:avLst/>
          </a:prstGeom>
        </p:spPr>
        <p:txBody>
          <a:bodyPr vert="vert270" lIns="0" tIns="0" rIns="0" bIns="0"/>
          <a:lstStyle/>
          <a:p>
            <a:pPr marL="463550" marR="12700" indent="-451484" fontAlgn="auto">
              <a:lnSpc>
                <a:spcPts val="207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b="1" dirty="0">
                <a:solidFill>
                  <a:srgbClr val="0000FF"/>
                </a:solidFill>
                <a:latin typeface="Times New Roman"/>
                <a:cs typeface="Times New Roman"/>
              </a:rPr>
              <a:t>PROGRAMMA </a:t>
            </a:r>
            <a:r>
              <a:rPr b="1" spc="-5" dirty="0">
                <a:solidFill>
                  <a:srgbClr val="0000FF"/>
                </a:solidFill>
                <a:latin typeface="Times New Roman"/>
                <a:cs typeface="Times New Roman"/>
              </a:rPr>
              <a:t>GARA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2064" name="object 18"/>
          <p:cNvSpPr txBox="1">
            <a:spLocks noChangeArrowheads="1"/>
          </p:cNvSpPr>
          <p:nvPr/>
        </p:nvSpPr>
        <p:spPr bwMode="auto">
          <a:xfrm>
            <a:off x="640924" y="4874455"/>
            <a:ext cx="2756326" cy="1234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3338">
              <a:lnSpc>
                <a:spcPct val="129000"/>
              </a:lnSpc>
            </a:pPr>
            <a:r>
              <a:rPr lang="it-IT" sz="1400" b="1" dirty="0">
                <a:latin typeface="Times New Roman" pitchFamily="18" charset="0"/>
                <a:cs typeface="Times New Roman" pitchFamily="18" charset="0"/>
              </a:rPr>
              <a:t>Ore </a:t>
            </a:r>
            <a:r>
              <a:rPr lang="it-IT" sz="1400" b="1" dirty="0" smtClean="0">
                <a:latin typeface="Times New Roman" pitchFamily="18" charset="0"/>
                <a:cs typeface="Times New Roman" pitchFamily="18" charset="0"/>
              </a:rPr>
              <a:t>12.00 </a:t>
            </a:r>
            <a:r>
              <a:rPr lang="it-IT" sz="1400" b="1" dirty="0">
                <a:latin typeface="Times New Roman" pitchFamily="18" charset="0"/>
                <a:cs typeface="Times New Roman" pitchFamily="18" charset="0"/>
              </a:rPr>
              <a:t>Apertura Iscrizioni </a:t>
            </a:r>
            <a:endParaRPr lang="it-IT" sz="1400" dirty="0">
              <a:latin typeface="Times New Roman" pitchFamily="18" charset="0"/>
              <a:cs typeface="Times New Roman" pitchFamily="18" charset="0"/>
            </a:endParaRPr>
          </a:p>
          <a:p>
            <a:pPr marL="33338">
              <a:spcBef>
                <a:spcPts val="75"/>
              </a:spcBef>
              <a:buFont typeface="Times New Roman" pitchFamily="18" charset="0"/>
              <a:buChar char="-"/>
            </a:pPr>
            <a:r>
              <a:rPr lang="it-IT" sz="1400" b="1" dirty="0">
                <a:latin typeface="Times New Roman" pitchFamily="18" charset="0"/>
                <a:cs typeface="Times New Roman" pitchFamily="18" charset="0"/>
              </a:rPr>
              <a:t>TIRO LIBERO </a:t>
            </a:r>
            <a:r>
              <a:rPr lang="it-IT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it-IT" sz="1400" dirty="0">
              <a:latin typeface="Times New Roman" pitchFamily="18" charset="0"/>
              <a:cs typeface="Times New Roman" pitchFamily="18" charset="0"/>
            </a:endParaRPr>
          </a:p>
          <a:p>
            <a:pPr marL="33338">
              <a:spcBef>
                <a:spcPts val="300"/>
              </a:spcBef>
              <a:buFont typeface="Times New Roman" pitchFamily="18" charset="0"/>
              <a:buChar char="-"/>
            </a:pPr>
            <a:r>
              <a:rPr lang="it-IT" sz="1400" b="1" dirty="0">
                <a:latin typeface="Times New Roman" pitchFamily="18" charset="0"/>
                <a:cs typeface="Times New Roman" pitchFamily="18" charset="0"/>
              </a:rPr>
              <a:t>STAFFETTA per Società</a:t>
            </a:r>
          </a:p>
          <a:p>
            <a:pPr marL="33338">
              <a:spcBef>
                <a:spcPts val="300"/>
              </a:spcBef>
              <a:buFont typeface="Times New Roman" pitchFamily="18" charset="0"/>
              <a:buChar char="-"/>
            </a:pPr>
            <a:r>
              <a:rPr lang="it-IT" sz="1400" b="1" dirty="0" smtClean="0">
                <a:latin typeface="Times New Roman" pitchFamily="18" charset="0"/>
                <a:cs typeface="Times New Roman" pitchFamily="18" charset="0"/>
              </a:rPr>
              <a:t>SUPER BIATHLON </a:t>
            </a:r>
            <a:endParaRPr lang="it-IT" sz="1400" b="1" dirty="0">
              <a:latin typeface="Times New Roman" pitchFamily="18" charset="0"/>
              <a:cs typeface="Times New Roman" pitchFamily="18" charset="0"/>
            </a:endParaRPr>
          </a:p>
          <a:p>
            <a:pPr marL="33338">
              <a:spcBef>
                <a:spcPts val="300"/>
              </a:spcBef>
              <a:buFont typeface="Times New Roman" pitchFamily="18" charset="0"/>
              <a:buChar char="-"/>
            </a:pPr>
            <a:r>
              <a:rPr lang="it-IT" sz="1400" b="1" dirty="0" smtClean="0">
                <a:latin typeface="Times New Roman" pitchFamily="18" charset="0"/>
                <a:cs typeface="Times New Roman" pitchFamily="18" charset="0"/>
              </a:rPr>
              <a:t>BIATHLON </a:t>
            </a:r>
            <a:endParaRPr lang="it-IT" sz="1400" b="1" dirty="0">
              <a:latin typeface="Times New Roman" pitchFamily="18" charset="0"/>
              <a:cs typeface="Times New Roman" pitchFamily="18" charset="0"/>
            </a:endParaRPr>
          </a:p>
          <a:p>
            <a:pPr marL="33338">
              <a:spcBef>
                <a:spcPts val="300"/>
              </a:spcBef>
              <a:buFont typeface="Times New Roman" pitchFamily="18" charset="0"/>
              <a:buChar char="-"/>
            </a:pPr>
            <a:endParaRPr lang="it-IT" sz="1400" dirty="0">
              <a:latin typeface="Times New Roman" pitchFamily="18" charset="0"/>
              <a:cs typeface="Times New Roman" pitchFamily="18" charset="0"/>
            </a:endParaRPr>
          </a:p>
          <a:p>
            <a:pPr marL="33338">
              <a:spcBef>
                <a:spcPts val="300"/>
              </a:spcBef>
              <a:buFont typeface="Times New Roman" pitchFamily="18" charset="0"/>
              <a:buChar char="-"/>
            </a:pPr>
            <a:endParaRPr lang="it-I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object 19"/>
          <p:cNvSpPr txBox="1"/>
          <p:nvPr/>
        </p:nvSpPr>
        <p:spPr>
          <a:xfrm rot="5400000">
            <a:off x="3370998" y="8050213"/>
            <a:ext cx="635852" cy="4317149"/>
          </a:xfrm>
          <a:prstGeom prst="rect">
            <a:avLst/>
          </a:prstGeom>
        </p:spPr>
        <p:txBody>
          <a:bodyPr vert="vert270" lIns="0" tIns="0" rIns="0" bIns="0"/>
          <a:lstStyle/>
          <a:p>
            <a:pPr marR="635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000" b="1" dirty="0">
                <a:latin typeface="Times New Roman"/>
                <a:cs typeface="Times New Roman"/>
              </a:rPr>
              <a:t>PER </a:t>
            </a:r>
            <a:r>
              <a:rPr sz="1000" b="1" spc="-10" dirty="0">
                <a:latin typeface="Times New Roman"/>
                <a:cs typeface="Times New Roman"/>
              </a:rPr>
              <a:t>I</a:t>
            </a:r>
            <a:r>
              <a:rPr sz="1000" b="1" dirty="0">
                <a:latin typeface="Times New Roman"/>
                <a:cs typeface="Times New Roman"/>
              </a:rPr>
              <a:t>NF</a:t>
            </a:r>
            <a:r>
              <a:rPr sz="1000" b="1" spc="-10" dirty="0">
                <a:latin typeface="Times New Roman"/>
                <a:cs typeface="Times New Roman"/>
              </a:rPr>
              <a:t>O</a:t>
            </a:r>
            <a:r>
              <a:rPr sz="1000" b="1" dirty="0">
                <a:latin typeface="Times New Roman"/>
                <a:cs typeface="Times New Roman"/>
              </a:rPr>
              <a:t>RMA</a:t>
            </a:r>
            <a:r>
              <a:rPr sz="1000" b="1" spc="-10" dirty="0">
                <a:latin typeface="Times New Roman"/>
                <a:cs typeface="Times New Roman"/>
              </a:rPr>
              <a:t>Z</a:t>
            </a:r>
            <a:r>
              <a:rPr sz="1000" b="1" dirty="0">
                <a:latin typeface="Times New Roman"/>
                <a:cs typeface="Times New Roman"/>
              </a:rPr>
              <a:t>IONI</a:t>
            </a:r>
            <a:r>
              <a:rPr sz="1000" b="1" spc="-5" dirty="0">
                <a:latin typeface="Times New Roman"/>
                <a:cs typeface="Times New Roman"/>
              </a:rPr>
              <a:t> </a:t>
            </a:r>
            <a:r>
              <a:rPr sz="1000" b="1" spc="-10" dirty="0">
                <a:latin typeface="Times New Roman"/>
                <a:cs typeface="Times New Roman"/>
              </a:rPr>
              <a:t>E</a:t>
            </a:r>
            <a:r>
              <a:rPr sz="1000" b="1" dirty="0">
                <a:latin typeface="Times New Roman"/>
                <a:cs typeface="Times New Roman"/>
              </a:rPr>
              <a:t>D I</a:t>
            </a:r>
            <a:r>
              <a:rPr sz="1000" b="1" spc="-10" dirty="0">
                <a:latin typeface="Times New Roman"/>
                <a:cs typeface="Times New Roman"/>
              </a:rPr>
              <a:t>S</a:t>
            </a:r>
            <a:r>
              <a:rPr sz="1000" b="1" dirty="0">
                <a:latin typeface="Times New Roman"/>
                <a:cs typeface="Times New Roman"/>
              </a:rPr>
              <a:t>CRI</a:t>
            </a:r>
            <a:r>
              <a:rPr sz="1000" b="1" spc="-10" dirty="0">
                <a:latin typeface="Times New Roman"/>
                <a:cs typeface="Times New Roman"/>
              </a:rPr>
              <a:t>Z</a:t>
            </a:r>
            <a:r>
              <a:rPr sz="1000" b="1" dirty="0">
                <a:latin typeface="Times New Roman"/>
                <a:cs typeface="Times New Roman"/>
              </a:rPr>
              <a:t>IONI</a:t>
            </a:r>
            <a:endParaRPr sz="1000" dirty="0">
              <a:latin typeface="Times New Roman"/>
              <a:cs typeface="Times New Roman"/>
            </a:endParaRPr>
          </a:p>
          <a:p>
            <a:pPr algn="ctr" fontAlgn="auto">
              <a:lnSpc>
                <a:spcPts val="1145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sz="1000" b="1" spc="-5" dirty="0" err="1" smtClean="0">
                <a:latin typeface="Times New Roman"/>
                <a:cs typeface="Times New Roman"/>
              </a:rPr>
              <a:t>M</a:t>
            </a:r>
            <a:r>
              <a:rPr sz="1000" b="1" dirty="0" err="1" smtClean="0">
                <a:latin typeface="Times New Roman"/>
                <a:cs typeface="Times New Roman"/>
              </a:rPr>
              <a:t>a</a:t>
            </a:r>
            <a:r>
              <a:rPr sz="1000" b="1" spc="-5" dirty="0" err="1" smtClean="0">
                <a:latin typeface="Times New Roman"/>
                <a:cs typeface="Times New Roman"/>
              </a:rPr>
              <a:t>nzin</a:t>
            </a:r>
            <a:r>
              <a:rPr sz="1000" b="1" dirty="0" err="1" smtClean="0">
                <a:latin typeface="Times New Roman"/>
                <a:cs typeface="Times New Roman"/>
              </a:rPr>
              <a:t>i</a:t>
            </a:r>
            <a:r>
              <a:rPr sz="1000" b="1" dirty="0" smtClean="0">
                <a:latin typeface="Times New Roman"/>
                <a:cs typeface="Times New Roman"/>
              </a:rPr>
              <a:t> </a:t>
            </a:r>
            <a:r>
              <a:rPr sz="1000" b="1" spc="-5" dirty="0">
                <a:latin typeface="Times New Roman"/>
                <a:cs typeface="Times New Roman"/>
              </a:rPr>
              <a:t>M</a:t>
            </a:r>
            <a:r>
              <a:rPr sz="1000" b="1" dirty="0">
                <a:latin typeface="Times New Roman"/>
                <a:cs typeface="Times New Roman"/>
              </a:rPr>
              <a:t>a</a:t>
            </a:r>
            <a:r>
              <a:rPr sz="1000" b="1" spc="-5" dirty="0">
                <a:latin typeface="Times New Roman"/>
                <a:cs typeface="Times New Roman"/>
              </a:rPr>
              <a:t>tte</a:t>
            </a:r>
            <a:r>
              <a:rPr sz="1000" b="1" dirty="0">
                <a:latin typeface="Times New Roman"/>
                <a:cs typeface="Times New Roman"/>
              </a:rPr>
              <a:t>o -</a:t>
            </a:r>
            <a:r>
              <a:rPr sz="1000" b="1" spc="-10" dirty="0">
                <a:latin typeface="Times New Roman"/>
                <a:cs typeface="Times New Roman"/>
              </a:rPr>
              <a:t> </a:t>
            </a:r>
            <a:r>
              <a:rPr sz="1000" b="1" spc="-5" dirty="0">
                <a:latin typeface="Times New Roman"/>
                <a:cs typeface="Times New Roman"/>
              </a:rPr>
              <a:t>Cell.33</a:t>
            </a:r>
            <a:r>
              <a:rPr sz="1000" b="1" dirty="0">
                <a:latin typeface="Times New Roman"/>
                <a:cs typeface="Times New Roman"/>
              </a:rPr>
              <a:t>9</a:t>
            </a:r>
            <a:r>
              <a:rPr sz="1000" b="1" spc="-5" dirty="0">
                <a:latin typeface="Times New Roman"/>
                <a:cs typeface="Times New Roman"/>
              </a:rPr>
              <a:t>/</a:t>
            </a:r>
            <a:r>
              <a:rPr sz="1000" b="1" dirty="0">
                <a:latin typeface="Times New Roman"/>
                <a:cs typeface="Times New Roman"/>
              </a:rPr>
              <a:t>8</a:t>
            </a:r>
            <a:r>
              <a:rPr sz="1000" b="1" spc="-5" dirty="0">
                <a:latin typeface="Times New Roman"/>
                <a:cs typeface="Times New Roman"/>
              </a:rPr>
              <a:t>27</a:t>
            </a:r>
            <a:r>
              <a:rPr sz="1000" b="1" dirty="0">
                <a:latin typeface="Times New Roman"/>
                <a:cs typeface="Times New Roman"/>
              </a:rPr>
              <a:t>3</a:t>
            </a:r>
            <a:r>
              <a:rPr sz="1000" b="1" spc="-5" dirty="0">
                <a:latin typeface="Times New Roman"/>
                <a:cs typeface="Times New Roman"/>
              </a:rPr>
              <a:t>45</a:t>
            </a:r>
            <a:r>
              <a:rPr sz="1000" b="1" dirty="0">
                <a:latin typeface="Times New Roman"/>
                <a:cs typeface="Times New Roman"/>
              </a:rPr>
              <a:t>4</a:t>
            </a:r>
            <a:r>
              <a:rPr sz="1000" b="1" spc="-5" dirty="0">
                <a:latin typeface="Times New Roman"/>
                <a:cs typeface="Times New Roman"/>
              </a:rPr>
              <a:t> </a:t>
            </a:r>
            <a:r>
              <a:rPr sz="1000" b="1" dirty="0">
                <a:latin typeface="Times New Roman"/>
                <a:cs typeface="Times New Roman"/>
              </a:rPr>
              <a:t>- </a:t>
            </a:r>
            <a:r>
              <a:rPr sz="1000" b="1" spc="-5" dirty="0">
                <a:latin typeface="Times New Roman"/>
                <a:cs typeface="Times New Roman"/>
              </a:rPr>
              <a:t>e-m</a:t>
            </a:r>
            <a:r>
              <a:rPr sz="1000" b="1" dirty="0">
                <a:latin typeface="Times New Roman"/>
                <a:cs typeface="Times New Roman"/>
              </a:rPr>
              <a:t>a</a:t>
            </a:r>
            <a:r>
              <a:rPr sz="1000" b="1" spc="-5" dirty="0">
                <a:latin typeface="Times New Roman"/>
                <a:cs typeface="Times New Roman"/>
              </a:rPr>
              <a:t>i</a:t>
            </a:r>
            <a:r>
              <a:rPr sz="1000" b="1" dirty="0">
                <a:latin typeface="Times New Roman"/>
                <a:cs typeface="Times New Roman"/>
              </a:rPr>
              <a:t>l </a:t>
            </a:r>
            <a:r>
              <a:rPr sz="1000" b="1" spc="-5" dirty="0">
                <a:latin typeface="Times New Roman"/>
                <a:cs typeface="Times New Roman"/>
                <a:hlinkClick r:id="rId4"/>
              </a:rPr>
              <a:t>cmf</a:t>
            </a:r>
            <a:r>
              <a:rPr sz="1000" b="1" dirty="0">
                <a:latin typeface="Times New Roman"/>
                <a:cs typeface="Times New Roman"/>
                <a:hlinkClick r:id="rId4"/>
              </a:rPr>
              <a:t>2</a:t>
            </a:r>
            <a:r>
              <a:rPr sz="1000" b="1" spc="-5" dirty="0">
                <a:latin typeface="Times New Roman"/>
                <a:cs typeface="Times New Roman"/>
                <a:hlinkClick r:id="rId4"/>
              </a:rPr>
              <a:t>00</a:t>
            </a:r>
            <a:r>
              <a:rPr sz="1000" b="1" dirty="0">
                <a:latin typeface="Times New Roman"/>
                <a:cs typeface="Times New Roman"/>
                <a:hlinkClick r:id="rId4"/>
              </a:rPr>
              <a:t>0</a:t>
            </a:r>
            <a:r>
              <a:rPr sz="1000" b="1" spc="-10" dirty="0">
                <a:latin typeface="Times New Roman"/>
                <a:cs typeface="Times New Roman"/>
                <a:hlinkClick r:id="rId4"/>
              </a:rPr>
              <a:t>@</a:t>
            </a:r>
            <a:r>
              <a:rPr sz="1000" b="1" dirty="0">
                <a:latin typeface="Times New Roman"/>
                <a:cs typeface="Times New Roman"/>
                <a:hlinkClick r:id="rId4"/>
              </a:rPr>
              <a:t>a</a:t>
            </a:r>
            <a:r>
              <a:rPr sz="1000" b="1" spc="-5" dirty="0">
                <a:latin typeface="Times New Roman"/>
                <a:cs typeface="Times New Roman"/>
                <a:hlinkClick r:id="rId4"/>
              </a:rPr>
              <a:t>lice.it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2066" name="object 20"/>
          <p:cNvSpPr txBox="1">
            <a:spLocks noChangeArrowheads="1"/>
          </p:cNvSpPr>
          <p:nvPr/>
        </p:nvSpPr>
        <p:spPr bwMode="auto">
          <a:xfrm>
            <a:off x="382588" y="9607550"/>
            <a:ext cx="6723062" cy="91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ct val="96000"/>
              </a:lnSpc>
            </a:pPr>
            <a:endParaRPr lang="it-IT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Immagine 22" descr="logo_fipsas_201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5450" y="241300"/>
            <a:ext cx="1143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</TotalTime>
  <Words>95</Words>
  <Application>Microsoft Office PowerPoint</Application>
  <PresentationFormat>Personalizzato</PresentationFormat>
  <Paragraphs>20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Showcard Gothic</vt:lpstr>
      <vt:lpstr>Times New Roman</vt:lpstr>
      <vt:lpstr>Office Theme</vt:lpstr>
      <vt:lpstr>ASD NUOTO SUB VIGNOLA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 NUOTO SUB VIGNOLA</dc:title>
  <dc:creator>Enrico</dc:creator>
  <cp:lastModifiedBy>Manzini</cp:lastModifiedBy>
  <cp:revision>31</cp:revision>
  <dcterms:created xsi:type="dcterms:W3CDTF">2013-01-17T14:06:01Z</dcterms:created>
  <dcterms:modified xsi:type="dcterms:W3CDTF">2023-10-01T18:03:31Z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2012-02-06T00:00:00Z</vt:filetime>
  </property>
  <property fmtid="{D5CDD505-2E9C-101B-9397-08002B2CF9AE}" pid="3" name="LastSaved">
    <vt:filetime>2013-01-17T00:00:00Z</vt:filetime>
  </property>
</Properties>
</file>