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556500" cy="10693400"/>
  <p:notesSz cx="7104063" cy="102346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88" autoAdjust="0"/>
    <p:restoredTop sz="94624" autoAdjust="0"/>
  </p:normalViewPr>
  <p:slideViewPr>
    <p:cSldViewPr>
      <p:cViewPr>
        <p:scale>
          <a:sx n="90" d="100"/>
          <a:sy n="90" d="100"/>
        </p:scale>
        <p:origin x="1722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t" anchorCtr="0" compatLnSpc="1">
            <a:prstTxWarp prst="textNoShape">
              <a:avLst/>
            </a:prstTxWarp>
          </a:bodyPr>
          <a:lstStyle>
            <a:lvl1pPr defTabSz="868463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1217" y="0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t" anchorCtr="0" compatLnSpc="1">
            <a:prstTxWarp prst="textNoShape">
              <a:avLst/>
            </a:prstTxWarp>
          </a:bodyPr>
          <a:lstStyle>
            <a:lvl1pPr algn="r" defTabSz="868463">
              <a:defRPr sz="1200"/>
            </a:lvl1pPr>
          </a:lstStyle>
          <a:p>
            <a:pPr>
              <a:defRPr/>
            </a:pPr>
            <a:fld id="{A10E5556-906B-4766-9B5E-2BAD9E7D3440}" type="datetimeFigureOut">
              <a:rPr lang="it-IT"/>
              <a:pPr>
                <a:defRPr/>
              </a:pPr>
              <a:t>09/09/2024</a:t>
            </a:fld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9829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b" anchorCtr="0" compatLnSpc="1">
            <a:prstTxWarp prst="textNoShape">
              <a:avLst/>
            </a:prstTxWarp>
          </a:bodyPr>
          <a:lstStyle>
            <a:lvl1pPr defTabSz="868463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1217" y="9699829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b" anchorCtr="0" compatLnSpc="1">
            <a:prstTxWarp prst="textNoShape">
              <a:avLst/>
            </a:prstTxWarp>
          </a:bodyPr>
          <a:lstStyle>
            <a:lvl1pPr algn="r" defTabSz="868463">
              <a:defRPr sz="1200"/>
            </a:lvl1pPr>
          </a:lstStyle>
          <a:p>
            <a:pPr>
              <a:defRPr/>
            </a:pPr>
            <a:fld id="{811FB959-3883-4C3A-9F44-277BBC02AC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975" y="3314954"/>
            <a:ext cx="6425723" cy="2245613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951" y="5988304"/>
            <a:ext cx="5291772" cy="267335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0AA4-A0DD-4272-AEB9-78AEC3AEDA18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AEB1-42A3-4E60-A935-5167CE64B11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C5AF-141C-46D9-807E-7F26683DF69D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6C099-DFD5-4DD1-8743-7DCB190B05E9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983" y="2459482"/>
            <a:ext cx="3288458" cy="7057644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3232" y="2459482"/>
            <a:ext cx="3288458" cy="7057644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CFDC5-4504-4D1F-A381-A00C0027D957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13C37-6756-4BD7-9B1E-750285D7A495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99EB4-04F2-4A16-A752-6EA56AE5239C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8BB93-E4AB-4415-ACEA-9D4058A66AE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02A8-85FD-407F-98E3-223C7363638D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FA30A-515C-4A33-BA4C-F1D1FF27DA2E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995363" y="101600"/>
            <a:ext cx="5568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377825" y="2459038"/>
            <a:ext cx="6804025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0163" y="9944100"/>
            <a:ext cx="2419350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100"/>
            <a:ext cx="1738313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69AB1F-6916-4EAD-B530-5B20581E0C09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3538" y="9944100"/>
            <a:ext cx="1738312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C90768-47E1-4ED3-AA4E-40E38663E78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mailto:cmf2000@alice.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9450" y="101600"/>
            <a:ext cx="5607049" cy="549275"/>
          </a:xfrm>
        </p:spPr>
        <p:txBody>
          <a:bodyPr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600" u="heavy" dirty="0">
                <a:solidFill>
                  <a:srgbClr val="0000FF"/>
                </a:solidFill>
                <a:latin typeface="Showcard Gothic"/>
                <a:cs typeface="Showcard Gothic"/>
              </a:rPr>
              <a:t>ASD</a:t>
            </a:r>
            <a:r>
              <a:rPr sz="3600" u="heavy" spc="-5" dirty="0">
                <a:solidFill>
                  <a:srgbClr val="0000FF"/>
                </a:solidFill>
                <a:latin typeface="Showcard Gothic"/>
                <a:cs typeface="Showcard Gothic"/>
              </a:rPr>
              <a:t> </a:t>
            </a:r>
            <a:r>
              <a:rPr sz="3600" u="heavy" dirty="0">
                <a:solidFill>
                  <a:srgbClr val="0000FF"/>
                </a:solidFill>
                <a:latin typeface="Showcard Gothic"/>
                <a:cs typeface="Showcard Gothic"/>
              </a:rPr>
              <a:t>NUOTO SUB</a:t>
            </a:r>
            <a:r>
              <a:rPr sz="3600" u="heavy" spc="-5" dirty="0">
                <a:solidFill>
                  <a:srgbClr val="0000FF"/>
                </a:solidFill>
                <a:latin typeface="Showcard Gothic"/>
                <a:cs typeface="Showcard Gothic"/>
              </a:rPr>
              <a:t> </a:t>
            </a:r>
            <a:r>
              <a:rPr sz="3600" u="heavy" spc="-25" dirty="0">
                <a:solidFill>
                  <a:srgbClr val="0000FF"/>
                </a:solidFill>
                <a:latin typeface="Showcard Gothic"/>
                <a:cs typeface="Showcard Gothic"/>
              </a:rPr>
              <a:t>VIGNOLA</a:t>
            </a:r>
            <a:endParaRPr sz="3600" dirty="0">
              <a:solidFill>
                <a:sysClr val="windowText" lastClr="000000"/>
              </a:solidFill>
              <a:latin typeface="Showcard Gothic"/>
              <a:cs typeface="Showcard Gothic"/>
            </a:endParaRPr>
          </a:p>
        </p:txBody>
      </p:sp>
      <p:sp>
        <p:nvSpPr>
          <p:cNvPr id="2051" name="object 3"/>
          <p:cNvSpPr txBox="1">
            <a:spLocks noChangeArrowheads="1"/>
          </p:cNvSpPr>
          <p:nvPr/>
        </p:nvSpPr>
        <p:spPr bwMode="auto">
          <a:xfrm>
            <a:off x="1949450" y="638175"/>
            <a:ext cx="533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14375"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C.O.N.I.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C.I.P.S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F.I.P.S.A.S.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C.M.A.S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14375">
              <a:lnSpc>
                <a:spcPts val="1275"/>
              </a:lnSpc>
              <a:spcBef>
                <a:spcPts val="463"/>
              </a:spcBef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In collaborazione con: Assessorato Politiche Sportive e Ricreative Città di Vignola e OLIMPIA  Vignola</a:t>
            </a:r>
            <a:endParaRPr lang="it-IT" sz="1100" dirty="0">
              <a:latin typeface="Times New Roman" pitchFamily="18" charset="0"/>
              <a:cs typeface="Times New Roman" pitchFamily="18" charset="0"/>
            </a:endParaRPr>
          </a:p>
          <a:p>
            <a:pPr marL="714375" algn="ctr">
              <a:lnSpc>
                <a:spcPts val="1225"/>
              </a:lnSpc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ORGANIZZA</a:t>
            </a:r>
            <a:endParaRPr lang="it-IT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object 4"/>
          <p:cNvSpPr txBox="1">
            <a:spLocks noChangeArrowheads="1"/>
          </p:cNvSpPr>
          <p:nvPr/>
        </p:nvSpPr>
        <p:spPr bwMode="auto">
          <a:xfrm>
            <a:off x="785569" y="1777255"/>
            <a:ext cx="615181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it-IT" sz="2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Domenica </a:t>
            </a:r>
            <a:r>
              <a:rPr lang="it-IT" sz="2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it-IT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Ottobre 2024</a:t>
            </a:r>
            <a:endParaRPr lang="it-IT" sz="22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ts val="2388"/>
              </a:lnSpc>
              <a:spcBef>
                <a:spcPts val="363"/>
              </a:spcBef>
            </a:pPr>
            <a:r>
              <a:rPr lang="it-IT" sz="2100" dirty="0" smtClean="0">
                <a:latin typeface="Arial" charset="0"/>
              </a:rPr>
              <a:t>“</a:t>
            </a:r>
            <a:r>
              <a:rPr lang="it-IT" sz="2100" b="1" dirty="0" smtClean="0">
                <a:latin typeface="Arial" charset="0"/>
              </a:rPr>
              <a:t>26°Trofeo </a:t>
            </a:r>
            <a:r>
              <a:rPr lang="it-IT" sz="2100" b="1" dirty="0">
                <a:latin typeface="Arial" charset="0"/>
              </a:rPr>
              <a:t>ASD Nuoto Sub Vignola”</a:t>
            </a:r>
            <a:r>
              <a:rPr lang="it-IT" sz="2100" dirty="0">
                <a:latin typeface="Arial" charset="0"/>
              </a:rPr>
              <a:t> di Tiro al Bersaglio Subacqueo</a:t>
            </a:r>
          </a:p>
        </p:txBody>
      </p:sp>
      <p:sp>
        <p:nvSpPr>
          <p:cNvPr id="2053" name="object 5"/>
          <p:cNvSpPr txBox="1">
            <a:spLocks noChangeArrowheads="1"/>
          </p:cNvSpPr>
          <p:nvPr/>
        </p:nvSpPr>
        <p:spPr bwMode="auto">
          <a:xfrm>
            <a:off x="4117987" y="4823033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8588"/>
            <a:endParaRPr lang="it-IT" sz="2100" dirty="0">
              <a:latin typeface="Arial" charset="0"/>
            </a:endParaRPr>
          </a:p>
          <a:p>
            <a:pPr marL="128588">
              <a:lnSpc>
                <a:spcPts val="500"/>
              </a:lnSpc>
              <a:spcBef>
                <a:spcPts val="13"/>
              </a:spcBef>
            </a:pPr>
            <a:endParaRPr lang="it-IT" sz="500" dirty="0"/>
          </a:p>
          <a:p>
            <a:pPr marL="128588">
              <a:lnSpc>
                <a:spcPts val="1613"/>
              </a:lnSpc>
            </a:pPr>
            <a:r>
              <a:rPr lang="it-IT" sz="1400" i="1" dirty="0">
                <a:latin typeface="Times New Roman" pitchFamily="18" charset="0"/>
                <a:cs typeface="Times New Roman" pitchFamily="18" charset="0"/>
              </a:rPr>
              <a:t>Valevole come prova selettiva ai Campionati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i="1" dirty="0">
                <a:latin typeface="Times New Roman" pitchFamily="18" charset="0"/>
                <a:cs typeface="Times New Roman" pitchFamily="18" charset="0"/>
              </a:rPr>
              <a:t>Italiani di Tiro al Bersaglio Subacqueo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object 6"/>
          <p:cNvSpPr>
            <a:spLocks noChangeArrowheads="1"/>
          </p:cNvSpPr>
          <p:nvPr/>
        </p:nvSpPr>
        <p:spPr bwMode="auto">
          <a:xfrm>
            <a:off x="957019" y="6582190"/>
            <a:ext cx="1676400" cy="226336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2055" name="object 7"/>
          <p:cNvSpPr>
            <a:spLocks noChangeArrowheads="1"/>
          </p:cNvSpPr>
          <p:nvPr/>
        </p:nvSpPr>
        <p:spPr bwMode="auto">
          <a:xfrm>
            <a:off x="4305325" y="6548863"/>
            <a:ext cx="2444725" cy="236812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8" name="object 8"/>
          <p:cNvSpPr txBox="1"/>
          <p:nvPr/>
        </p:nvSpPr>
        <p:spPr>
          <a:xfrm>
            <a:off x="785569" y="3100908"/>
            <a:ext cx="1847850" cy="2286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>
                <a:latin typeface="Times New Roman"/>
                <a:cs typeface="Times New Roman"/>
              </a:rPr>
              <a:t>PISCINA</a:t>
            </a:r>
            <a:r>
              <a:rPr sz="1400" b="1" spc="-80" dirty="0">
                <a:latin typeface="Times New Roman"/>
                <a:cs typeface="Times New Roman"/>
              </a:rPr>
              <a:t> </a:t>
            </a:r>
            <a:r>
              <a:rPr sz="1400" b="1" spc="-15" dirty="0">
                <a:latin typeface="Times New Roman"/>
                <a:cs typeface="Times New Roman"/>
              </a:rPr>
              <a:t>COMUNALE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057" name="object 9"/>
          <p:cNvSpPr>
            <a:spLocks/>
          </p:cNvSpPr>
          <p:nvPr/>
        </p:nvSpPr>
        <p:spPr bwMode="auto">
          <a:xfrm>
            <a:off x="810969" y="3267847"/>
            <a:ext cx="1822450" cy="50800"/>
          </a:xfrm>
          <a:custGeom>
            <a:avLst/>
            <a:gdLst>
              <a:gd name="T0" fmla="*/ 0 w 1822704"/>
              <a:gd name="T1" fmla="*/ 1821434 w 1822704"/>
              <a:gd name="T2" fmla="*/ 0 60000 65536"/>
              <a:gd name="T3" fmla="*/ 0 60000 65536"/>
              <a:gd name="T4" fmla="*/ 0 w 1822704"/>
              <a:gd name="T5" fmla="*/ 1822704 w 182270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822704">
                <a:moveTo>
                  <a:pt x="0" y="0"/>
                </a:moveTo>
                <a:lnTo>
                  <a:pt x="1822704" y="0"/>
                </a:lnTo>
              </a:path>
            </a:pathLst>
          </a:custGeom>
          <a:noFill/>
          <a:ln w="1803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2058" name="object 10"/>
          <p:cNvSpPr txBox="1">
            <a:spLocks noChangeArrowheads="1"/>
          </p:cNvSpPr>
          <p:nvPr/>
        </p:nvSpPr>
        <p:spPr bwMode="auto">
          <a:xfrm>
            <a:off x="806450" y="3372018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57225" indent="-644525">
              <a:lnSpc>
                <a:spcPts val="1613"/>
              </a:lnSpc>
            </a:pP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CITTA’ </a:t>
            </a:r>
            <a:r>
              <a:rPr lang="it-IT" sz="1400" b="1" u="sng" dirty="0" err="1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 VIGNOLA</a:t>
            </a: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 (MO)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object 12"/>
          <p:cNvSpPr txBox="1">
            <a:spLocks noChangeArrowheads="1"/>
          </p:cNvSpPr>
          <p:nvPr/>
        </p:nvSpPr>
        <p:spPr bwMode="auto">
          <a:xfrm>
            <a:off x="957019" y="374289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Via Portello </a:t>
            </a:r>
            <a:r>
              <a:rPr lang="it-IT" sz="1400" b="1" u="sng" dirty="0" err="1">
                <a:latin typeface="Times New Roman" pitchFamily="18" charset="0"/>
                <a:cs typeface="Times New Roman" pitchFamily="18" charset="0"/>
              </a:rPr>
              <a:t>nr</a:t>
            </a: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.2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ts val="1263"/>
              </a:lnSpc>
            </a:pPr>
            <a:endParaRPr lang="it-IT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 rot="5400000">
            <a:off x="1412875" y="3887353"/>
            <a:ext cx="530860" cy="16135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463550" marR="12700" indent="-451484" fontAlgn="auto">
              <a:lnSpc>
                <a:spcPts val="207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b="1" dirty="0">
                <a:solidFill>
                  <a:srgbClr val="0000FF"/>
                </a:solidFill>
                <a:latin typeface="Times New Roman"/>
                <a:cs typeface="Times New Roman"/>
              </a:rPr>
              <a:t>PROGRAMMA </a:t>
            </a:r>
            <a:r>
              <a:rPr b="1" spc="-5" dirty="0">
                <a:solidFill>
                  <a:srgbClr val="0000FF"/>
                </a:solidFill>
                <a:latin typeface="Times New Roman"/>
                <a:cs typeface="Times New Roman"/>
              </a:rPr>
              <a:t>GARA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064" name="object 18"/>
          <p:cNvSpPr txBox="1">
            <a:spLocks noChangeArrowheads="1"/>
          </p:cNvSpPr>
          <p:nvPr/>
        </p:nvSpPr>
        <p:spPr bwMode="auto">
          <a:xfrm>
            <a:off x="640924" y="4874455"/>
            <a:ext cx="2756326" cy="123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3338">
              <a:lnSpc>
                <a:spcPct val="129000"/>
              </a:lnSpc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Ore </a:t>
            </a: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12.00 </a:t>
            </a: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Apertura Iscrizioni 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75"/>
              </a:spcBef>
              <a:buFont typeface="Times New Roman" pitchFamily="18" charset="0"/>
              <a:buChar char="-"/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TIRO LIBERO </a:t>
            </a: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STAFFETTA per Società</a:t>
            </a: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SUPER BIATHLON </a:t>
            </a:r>
            <a:endParaRPr lang="it-IT" sz="1400" b="1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BIATHLON </a:t>
            </a:r>
            <a:endParaRPr lang="it-IT" sz="1400" b="1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 rot="5400000">
            <a:off x="3370998" y="8050213"/>
            <a:ext cx="635852" cy="4317149"/>
          </a:xfrm>
          <a:prstGeom prst="rect">
            <a:avLst/>
          </a:prstGeom>
        </p:spPr>
        <p:txBody>
          <a:bodyPr vert="vert270" lIns="0" tIns="0" rIns="0" bIns="0"/>
          <a:lstStyle/>
          <a:p>
            <a:pPr marR="635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dirty="0">
                <a:latin typeface="Times New Roman"/>
                <a:cs typeface="Times New Roman"/>
              </a:rPr>
              <a:t>PER </a:t>
            </a:r>
            <a:r>
              <a:rPr sz="1000" b="1" spc="-10" dirty="0">
                <a:latin typeface="Times New Roman"/>
                <a:cs typeface="Times New Roman"/>
              </a:rPr>
              <a:t>I</a:t>
            </a:r>
            <a:r>
              <a:rPr sz="1000" b="1" dirty="0">
                <a:latin typeface="Times New Roman"/>
                <a:cs typeface="Times New Roman"/>
              </a:rPr>
              <a:t>NF</a:t>
            </a:r>
            <a:r>
              <a:rPr sz="1000" b="1" spc="-10" dirty="0">
                <a:latin typeface="Times New Roman"/>
                <a:cs typeface="Times New Roman"/>
              </a:rPr>
              <a:t>O</a:t>
            </a:r>
            <a:r>
              <a:rPr sz="1000" b="1" dirty="0">
                <a:latin typeface="Times New Roman"/>
                <a:cs typeface="Times New Roman"/>
              </a:rPr>
              <a:t>RMA</a:t>
            </a:r>
            <a:r>
              <a:rPr sz="1000" b="1" spc="-10" dirty="0">
                <a:latin typeface="Times New Roman"/>
                <a:cs typeface="Times New Roman"/>
              </a:rPr>
              <a:t>Z</a:t>
            </a:r>
            <a:r>
              <a:rPr sz="1000" b="1" dirty="0">
                <a:latin typeface="Times New Roman"/>
                <a:cs typeface="Times New Roman"/>
              </a:rPr>
              <a:t>IONI</a:t>
            </a:r>
            <a:r>
              <a:rPr sz="1000" b="1" spc="-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E</a:t>
            </a:r>
            <a:r>
              <a:rPr sz="1000" b="1" dirty="0">
                <a:latin typeface="Times New Roman"/>
                <a:cs typeface="Times New Roman"/>
              </a:rPr>
              <a:t>D I</a:t>
            </a:r>
            <a:r>
              <a:rPr sz="1000" b="1" spc="-10" dirty="0">
                <a:latin typeface="Times New Roman"/>
                <a:cs typeface="Times New Roman"/>
              </a:rPr>
              <a:t>S</a:t>
            </a:r>
            <a:r>
              <a:rPr sz="1000" b="1" dirty="0">
                <a:latin typeface="Times New Roman"/>
                <a:cs typeface="Times New Roman"/>
              </a:rPr>
              <a:t>CRI</a:t>
            </a:r>
            <a:r>
              <a:rPr sz="1000" b="1" spc="-10" dirty="0">
                <a:latin typeface="Times New Roman"/>
                <a:cs typeface="Times New Roman"/>
              </a:rPr>
              <a:t>Z</a:t>
            </a:r>
            <a:r>
              <a:rPr sz="1000" b="1" dirty="0">
                <a:latin typeface="Times New Roman"/>
                <a:cs typeface="Times New Roman"/>
              </a:rPr>
              <a:t>IONI</a:t>
            </a:r>
            <a:endParaRPr sz="1000" dirty="0">
              <a:latin typeface="Times New Roman"/>
              <a:cs typeface="Times New Roman"/>
            </a:endParaRPr>
          </a:p>
          <a:p>
            <a:pPr algn="ctr" fontAlgn="auto">
              <a:lnSpc>
                <a:spcPts val="1145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 dirty="0" err="1" smtClean="0">
                <a:latin typeface="Times New Roman"/>
                <a:cs typeface="Times New Roman"/>
              </a:rPr>
              <a:t>M</a:t>
            </a:r>
            <a:r>
              <a:rPr sz="1000" b="1" dirty="0" err="1" smtClean="0">
                <a:latin typeface="Times New Roman"/>
                <a:cs typeface="Times New Roman"/>
              </a:rPr>
              <a:t>a</a:t>
            </a:r>
            <a:r>
              <a:rPr sz="1000" b="1" spc="-5" dirty="0" err="1" smtClean="0">
                <a:latin typeface="Times New Roman"/>
                <a:cs typeface="Times New Roman"/>
              </a:rPr>
              <a:t>nzin</a:t>
            </a:r>
            <a:r>
              <a:rPr sz="1000" b="1" dirty="0" err="1" smtClean="0">
                <a:latin typeface="Times New Roman"/>
                <a:cs typeface="Times New Roman"/>
              </a:rPr>
              <a:t>i</a:t>
            </a:r>
            <a:r>
              <a:rPr sz="1000" b="1" dirty="0" smtClean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M</a:t>
            </a:r>
            <a:r>
              <a:rPr sz="1000" b="1" dirty="0">
                <a:latin typeface="Times New Roman"/>
                <a:cs typeface="Times New Roman"/>
              </a:rPr>
              <a:t>a</a:t>
            </a:r>
            <a:r>
              <a:rPr sz="1000" b="1" spc="-5" dirty="0">
                <a:latin typeface="Times New Roman"/>
                <a:cs typeface="Times New Roman"/>
              </a:rPr>
              <a:t>tte</a:t>
            </a:r>
            <a:r>
              <a:rPr sz="1000" b="1" dirty="0">
                <a:latin typeface="Times New Roman"/>
                <a:cs typeface="Times New Roman"/>
              </a:rPr>
              <a:t>o -</a:t>
            </a:r>
            <a:r>
              <a:rPr sz="1000" b="1" spc="-10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Cell.33</a:t>
            </a:r>
            <a:r>
              <a:rPr sz="1000" b="1" dirty="0">
                <a:latin typeface="Times New Roman"/>
                <a:cs typeface="Times New Roman"/>
              </a:rPr>
              <a:t>9</a:t>
            </a:r>
            <a:r>
              <a:rPr sz="1000" b="1" spc="-5" dirty="0">
                <a:latin typeface="Times New Roman"/>
                <a:cs typeface="Times New Roman"/>
              </a:rPr>
              <a:t>/</a:t>
            </a:r>
            <a:r>
              <a:rPr sz="1000" b="1" dirty="0">
                <a:latin typeface="Times New Roman"/>
                <a:cs typeface="Times New Roman"/>
              </a:rPr>
              <a:t>8</a:t>
            </a:r>
            <a:r>
              <a:rPr sz="1000" b="1" spc="-5" dirty="0">
                <a:latin typeface="Times New Roman"/>
                <a:cs typeface="Times New Roman"/>
              </a:rPr>
              <a:t>27</a:t>
            </a:r>
            <a:r>
              <a:rPr sz="1000" b="1" dirty="0">
                <a:latin typeface="Times New Roman"/>
                <a:cs typeface="Times New Roman"/>
              </a:rPr>
              <a:t>3</a:t>
            </a:r>
            <a:r>
              <a:rPr sz="1000" b="1" spc="-5" dirty="0">
                <a:latin typeface="Times New Roman"/>
                <a:cs typeface="Times New Roman"/>
              </a:rPr>
              <a:t>45</a:t>
            </a:r>
            <a:r>
              <a:rPr sz="1000" b="1" dirty="0">
                <a:latin typeface="Times New Roman"/>
                <a:cs typeface="Times New Roman"/>
              </a:rPr>
              <a:t>4</a:t>
            </a:r>
            <a:r>
              <a:rPr sz="1000" b="1" spc="-5" dirty="0">
                <a:latin typeface="Times New Roman"/>
                <a:cs typeface="Times New Roman"/>
              </a:rPr>
              <a:t> </a:t>
            </a:r>
            <a:r>
              <a:rPr sz="1000" b="1" dirty="0">
                <a:latin typeface="Times New Roman"/>
                <a:cs typeface="Times New Roman"/>
              </a:rPr>
              <a:t>- </a:t>
            </a:r>
            <a:r>
              <a:rPr sz="1000" b="1" spc="-5" dirty="0">
                <a:latin typeface="Times New Roman"/>
                <a:cs typeface="Times New Roman"/>
              </a:rPr>
              <a:t>e-m</a:t>
            </a:r>
            <a:r>
              <a:rPr sz="1000" b="1" dirty="0">
                <a:latin typeface="Times New Roman"/>
                <a:cs typeface="Times New Roman"/>
              </a:rPr>
              <a:t>a</a:t>
            </a:r>
            <a:r>
              <a:rPr sz="1000" b="1" spc="-5" dirty="0">
                <a:latin typeface="Times New Roman"/>
                <a:cs typeface="Times New Roman"/>
              </a:rPr>
              <a:t>i</a:t>
            </a:r>
            <a:r>
              <a:rPr sz="1000" b="1" dirty="0">
                <a:latin typeface="Times New Roman"/>
                <a:cs typeface="Times New Roman"/>
              </a:rPr>
              <a:t>l 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cmf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2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00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0</a:t>
            </a:r>
            <a:r>
              <a:rPr sz="1000" b="1" spc="-10" dirty="0">
                <a:latin typeface="Times New Roman"/>
                <a:cs typeface="Times New Roman"/>
                <a:hlinkClick r:id="rId4"/>
              </a:rPr>
              <a:t>@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a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lice.it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066" name="object 20"/>
          <p:cNvSpPr txBox="1">
            <a:spLocks noChangeArrowheads="1"/>
          </p:cNvSpPr>
          <p:nvPr/>
        </p:nvSpPr>
        <p:spPr bwMode="auto">
          <a:xfrm>
            <a:off x="382588" y="9607550"/>
            <a:ext cx="6723062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ct val="96000"/>
              </a:lnSpc>
            </a:pP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Immagine 22" descr="logo_fipsas_20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50" y="2413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71</Words>
  <Application>Microsoft Office PowerPoint</Application>
  <PresentationFormat>Personalizzato</PresentationFormat>
  <Paragraphs>20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Showcard Gothic</vt:lpstr>
      <vt:lpstr>Times New Roman</vt:lpstr>
      <vt:lpstr>Office Theme</vt:lpstr>
      <vt:lpstr>ASD NUOTO SUB VIGNOLA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NUOTO SUB VIGNOLA</dc:title>
  <dc:creator>Enrico</dc:creator>
  <cp:lastModifiedBy>Nuoto Sub Vignola</cp:lastModifiedBy>
  <cp:revision>32</cp:revision>
  <dcterms:created xsi:type="dcterms:W3CDTF">2013-01-17T14:06:01Z</dcterms:created>
  <dcterms:modified xsi:type="dcterms:W3CDTF">2024-09-09T16:06:15Z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2012-02-06T00:00:00Z</vt:filetime>
  </property>
  <property fmtid="{D5CDD505-2E9C-101B-9397-08002B2CF9AE}" pid="3" name="LastSaved">
    <vt:filetime>2013-01-17T00:00:00Z</vt:filetime>
  </property>
</Properties>
</file>